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42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EC8ED-F9A9-F7E6-FED4-9CDA43580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3B99E2-D64B-9D9D-18B9-2699A0D5C2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7487B-A0CE-DA35-B348-00F713237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1CC5C-22B5-4EDA-89D8-1EC89FB87924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128D4-EA5B-CCA6-6AC8-C0545E0C8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39AD3-BE1C-E993-2784-C8662FBFB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3E934-DB87-45D1-A69B-249758163C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9971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AB31D-1910-A59E-3318-60934F087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FC6F5C-BB6F-ECBB-3F31-60D604467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4DA12-6001-1370-BFCA-570012E2F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1CC5C-22B5-4EDA-89D8-1EC89FB87924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7A421-4ABF-E9A4-F1FF-F193F05A4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7802F-5EC8-AD17-3F4D-99917266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3E934-DB87-45D1-A69B-249758163C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4795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A0A416-8975-FF20-ACD1-7BD34CC7DC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86E126-C775-8988-C37D-985412B183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9138E-AFC7-1273-CDD2-683F9453F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1CC5C-22B5-4EDA-89D8-1EC89FB87924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B12E2-AA46-9B2F-80EA-258DD008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362ED-F706-62C2-0C5F-7BCE282D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3E934-DB87-45D1-A69B-249758163C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94605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64FF-2552-4360-B8DF-92C2387147F4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5FCB2-D06E-40CC-8749-7211F5EC31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2558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64FF-2552-4360-B8DF-92C2387147F4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5FCB2-D06E-40CC-8749-7211F5EC31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81868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64FF-2552-4360-B8DF-92C2387147F4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5FCB2-D06E-40CC-8749-7211F5EC31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6175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64FF-2552-4360-B8DF-92C2387147F4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5FCB2-D06E-40CC-8749-7211F5EC31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53399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64FF-2552-4360-B8DF-92C2387147F4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5FCB2-D06E-40CC-8749-7211F5EC31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46168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64FF-2552-4360-B8DF-92C2387147F4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5FCB2-D06E-40CC-8749-7211F5EC31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5902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64FF-2552-4360-B8DF-92C2387147F4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5FCB2-D06E-40CC-8749-7211F5EC31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69567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64FF-2552-4360-B8DF-92C2387147F4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5FCB2-D06E-40CC-8749-7211F5EC31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7144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C7FA7-9EEB-057E-9904-EEFEA58B9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10CFF-5895-98FF-62BA-591247B43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43394-2CA0-20C2-B9DE-AD0364DF6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1CC5C-22B5-4EDA-89D8-1EC89FB87924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A6944-06A8-329B-6A8A-00FF062E5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17F51-929E-BF3D-4F7F-00E673CEE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3E934-DB87-45D1-A69B-249758163C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7098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64FF-2552-4360-B8DF-92C2387147F4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5FCB2-D06E-40CC-8749-7211F5EC31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56070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64FF-2552-4360-B8DF-92C2387147F4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5FCB2-D06E-40CC-8749-7211F5EC31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76413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64FF-2552-4360-B8DF-92C2387147F4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5FCB2-D06E-40CC-8749-7211F5EC31AD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60259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64FF-2552-4360-B8DF-92C2387147F4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5FCB2-D06E-40CC-8749-7211F5EC31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99621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64FF-2552-4360-B8DF-92C2387147F4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5FCB2-D06E-40CC-8749-7211F5EC31AD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954264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64FF-2552-4360-B8DF-92C2387147F4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5FCB2-D06E-40CC-8749-7211F5EC31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40797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64FF-2552-4360-B8DF-92C2387147F4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5FCB2-D06E-40CC-8749-7211F5EC31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60277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64FF-2552-4360-B8DF-92C2387147F4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5FCB2-D06E-40CC-8749-7211F5EC31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058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F6EB9-FFBF-3B26-AD80-1148A19A3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0BF997-7444-637F-5E35-DE9A0D508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7157E-5C7C-3A85-5E5E-2AA1D8A75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1CC5C-22B5-4EDA-89D8-1EC89FB87924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67231-615A-EF83-0A60-FF1A19249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B03FC-2575-ACE5-38B4-2FCF50E3A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3E934-DB87-45D1-A69B-249758163C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5951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06D64-8C9A-B1CF-DDB7-C03318750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A629C-076C-E5E1-045B-2D623FD83A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BE7E90-E3CF-809E-203B-998957657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B132AA-BCE1-AA71-5217-A0E4B690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1CC5C-22B5-4EDA-89D8-1EC89FB87924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EE712E-4280-8B46-81D7-79A13C510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FBB080-D6AF-28FD-68FF-B9ABA020B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3E934-DB87-45D1-A69B-249758163C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1305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1346F-70DA-53F9-509B-85EFD31AB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CC634-5329-0BC4-2925-2E73E70B1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5E9B2-C47D-F68F-49DE-278E89132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0EC8F5-D2D2-37B7-D9AE-B1217A83B2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D6FA03-893D-60AE-986C-A63FCAB98D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7F8F41-310B-E492-97BF-AD417A669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1CC5C-22B5-4EDA-89D8-1EC89FB87924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78BC8D-CC33-8748-F33E-8D39D1156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D05CBC-DA65-B7FF-78DD-FD0B39E63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3E934-DB87-45D1-A69B-249758163C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4124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C0031-61B8-4F1E-3B8D-570742BB1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2E548E-08E2-E848-94A4-6A0885D1F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1CC5C-22B5-4EDA-89D8-1EC89FB87924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7FBBDD-93B2-EC28-A4D0-269FB5DA6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CB946B-F0ED-96B6-3CD3-9B911727D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3E934-DB87-45D1-A69B-249758163C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4079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992DB0-7B9A-D115-1892-6C2EFC3C2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1CC5C-22B5-4EDA-89D8-1EC89FB87924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10301F-FA9E-B0BC-2C60-CB11FEE0E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746BC-0FE6-9F45-BF80-24FEF5D8B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3E934-DB87-45D1-A69B-249758163C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0072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F7B3C-269E-73E5-0C1D-213980425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E1D0D-AFF5-8118-3A2F-201257B0C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D829C0-4023-18D8-6CE1-00DC82BC40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AE9DE2-345D-E0E0-A561-054A9050B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1CC5C-22B5-4EDA-89D8-1EC89FB87924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6519DA-2C19-E265-DAE4-7B8E5D43F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258DEC-E640-6579-7081-14A09B183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3E934-DB87-45D1-A69B-249758163C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791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09F1-C202-3FE4-AE10-FC706FAC6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5348B9-CCE9-A7B6-516B-B2CDE90178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3BF6E9-320D-410C-4A27-CBC248AF25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74CC23-25B3-DDB3-E3C1-D181C85E1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1CC5C-22B5-4EDA-89D8-1EC89FB87924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E50B2-3363-7681-A1D3-0F1DBBBB3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697FCF-8C0A-AF0B-B99B-F08B3E99B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3E934-DB87-45D1-A69B-249758163C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0205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467CE7-6CAF-B64F-97F3-B4ACFE177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9329D-B621-1B56-5002-9DF942B8E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8AC63-2C80-917C-923B-16FF70E2FF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71CC5C-22B5-4EDA-89D8-1EC89FB87924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98341-61F7-F8A8-53EA-4514C7BAD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ED8E6-BE9C-A1DF-8C23-E080452A2E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F3E934-DB87-45D1-A69B-249758163C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6726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7464FF-2552-4360-B8DF-92C2387147F4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0D5FCB2-D06E-40CC-8749-7211F5EC31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277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4A6FC5-2FED-FA5D-E083-4350A64E7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3786" y="1"/>
            <a:ext cx="3550999" cy="540047"/>
          </a:xfrm>
        </p:spPr>
        <p:txBody>
          <a:bodyPr>
            <a:normAutofit fontScale="90000"/>
          </a:bodyPr>
          <a:lstStyle/>
          <a:p>
            <a:r>
              <a:rPr lang="en-US" dirty="0"/>
              <a:t>Decorator Pattern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CBD17C-74F0-9DA3-4AAF-391E76CB1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786" y="825373"/>
            <a:ext cx="4549214" cy="542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55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622ED8-2159-B118-2850-00DCF2F52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45158" cy="17780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F30FF7-A557-D352-E57F-AE2878341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8091"/>
            <a:ext cx="4197566" cy="3543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39E4BF-7D94-6C9F-C51A-4E307B11F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7566" y="0"/>
            <a:ext cx="4153113" cy="977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919675-32E9-F99E-373E-1F87A0AA19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7566" y="1095255"/>
            <a:ext cx="4134062" cy="466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90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1937B9-DFE0-067B-6F10-4FE03E722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78515" cy="97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9A7A5D-D47C-E1DE-D7CD-1B01BA722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1600"/>
            <a:ext cx="4292821" cy="44769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4B8C83-7586-4893-954A-67B9F5C45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695" y="0"/>
            <a:ext cx="4064209" cy="8255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974933-A468-7ADA-DD6D-FD005D939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695" y="996825"/>
            <a:ext cx="4153113" cy="486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30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438198-A7B3-B8CA-10D7-AC8264F65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64209" cy="5207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7E13CA-31D2-EB8F-A7FD-98240EA80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18" y="520727"/>
            <a:ext cx="4159464" cy="38355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FED8EA-9B31-D98E-CEB6-72B072048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3818" y="0"/>
            <a:ext cx="2216264" cy="2540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18C034-6B29-4732-D2B5-62926E4D6A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7012" y="520727"/>
            <a:ext cx="4400776" cy="431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18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EA15F2-863E-2598-1773-423C7DE02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59464" cy="15685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31565-FB34-4D85-31EF-1363CD231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1" y="1568531"/>
            <a:ext cx="4121362" cy="404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169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2BD44BF-A0F1-4524-7AA8-938630A4E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290"/>
            <a:ext cx="2171812" cy="2667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35C549-9A75-0FDD-4BE7-950C1E43A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4458"/>
            <a:ext cx="4286470" cy="56835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39F241-F8A1-3EED-96BD-CAB160F81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676" y="0"/>
            <a:ext cx="4216617" cy="54358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648071-35DA-5D1E-318D-EA9E23B71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0303" y="5435879"/>
            <a:ext cx="4121362" cy="3238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0D0686-1999-EDA0-D1D6-F108F38B8E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9354" y="5711989"/>
            <a:ext cx="4102311" cy="109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287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CD14F0-CD6A-1EC5-1680-734425E8B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88005" cy="3530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70D5B8-CB08-8D77-D596-EBB71474C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069" y="0"/>
            <a:ext cx="4121362" cy="541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565D7D-526A-2FE9-4E7B-8142B0E5D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35668" cy="24067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A36EC0-287A-2958-E01F-CE896DCBA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06774"/>
            <a:ext cx="3543482" cy="1778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A8C1AC-AC60-A49B-B414-88372A5C8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01748"/>
            <a:ext cx="4045158" cy="13716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BCA201-D105-0DFF-88AF-5AB854529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2413" y="0"/>
            <a:ext cx="4026107" cy="37149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02E85F-194C-52DE-2D89-C3D7EBA889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2413" y="3809989"/>
            <a:ext cx="3949903" cy="40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87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FADA0C-13CD-2403-5D27-B49C1E4B1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16617" cy="50167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D55F8F-7EF5-E21B-2427-426B95616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16758"/>
            <a:ext cx="4102311" cy="11113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8A5CE8-C98C-AFE9-B452-F6D9B234D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072" y="2959082"/>
            <a:ext cx="3981655" cy="67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365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1857023-0837-A2A7-9F1E-C7370C362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49903" cy="74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8A5D99-E998-C66D-2E73-8DBD3F01B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9339"/>
            <a:ext cx="4172164" cy="19876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D71552-8EEF-6220-D74D-EED259713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22756"/>
            <a:ext cx="3264068" cy="4635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A87A22-EBB9-DD9D-F3E5-A79626544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164" y="218926"/>
            <a:ext cx="4019757" cy="577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87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B483EB-421F-A850-30F9-3ACE30F1C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348964"/>
            <a:ext cx="4102311" cy="556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524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7F6EB0-EF00-9F33-C06B-AB01F021F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49550" cy="2476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340302-0CBD-2C24-76A6-093057F97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447"/>
            <a:ext cx="4159464" cy="39880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2B01E9-0E8A-D6C5-506D-CA895F6F3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697" y="0"/>
            <a:ext cx="3016405" cy="4254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4116BF-C49D-4FE3-40E6-FC76F3B7D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593" y="472927"/>
            <a:ext cx="4140413" cy="57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029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C2872A-BE08-8251-3694-F7C0D2A37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53113" cy="35307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2CC691-A602-4681-05F2-A573342FE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113" y="0"/>
            <a:ext cx="4026107" cy="7302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4351EC-4B7D-5721-D8EE-5D0D770F5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3113" y="831707"/>
            <a:ext cx="4216617" cy="556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986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2</Words>
  <Application>Microsoft Office PowerPoint</Application>
  <PresentationFormat>Widescreen</PresentationFormat>
  <Paragraphs>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Trebuchet MS</vt:lpstr>
      <vt:lpstr>Wingdings 3</vt:lpstr>
      <vt:lpstr>Office Theme</vt:lpstr>
      <vt:lpstr>Facet</vt:lpstr>
      <vt:lpstr>Decorator Pattern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Decorator Pattern</dc:title>
  <dc:creator>Vishank Rajput</dc:creator>
  <cp:lastModifiedBy>Vishank Rajput</cp:lastModifiedBy>
  <cp:revision>11</cp:revision>
  <dcterms:created xsi:type="dcterms:W3CDTF">2022-08-07T18:20:45Z</dcterms:created>
  <dcterms:modified xsi:type="dcterms:W3CDTF">2022-08-07T20:36:57Z</dcterms:modified>
</cp:coreProperties>
</file>